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6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/>
        </p14:section>
        <p14:section name="Exempelsidor" id="{B7755078-7B47-409F-83D8-E85998059676}">
          <p14:sldIdLst>
            <p14:sldId id="466"/>
          </p14:sldIdLst>
        </p14:section>
        <p14:section name="Presentation" id="{B972C155-D5BF-46A7-B591-A42909CFC1FA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2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8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215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D5F58BB-E347-9075-B267-27E1316051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4A6D8D7-F41E-6B78-2ADE-96D9BC10B9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9D525-49C8-419D-9524-F1EEA012B1DC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FC532DE-CF69-E9DB-AD36-9330217850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E6BB101-3D8D-E0E0-B91A-429700656C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41B2A-731C-4297-A3CD-64B0D0DB0F1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069651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74DF0-436A-45CA-ACCB-276934C69E09}" type="datetimeFigureOut">
              <a:rPr lang="sv-SE" smtClean="0"/>
              <a:t>2026-01-30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2B4C-CE53-465A-9240-21F0EC2209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711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4A436721-15AC-BC41-1077-8B3FFAF363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" t="42899" r="556"/>
          <a:stretch/>
        </p:blipFill>
        <p:spPr>
          <a:xfrm>
            <a:off x="0" y="0"/>
            <a:ext cx="12192000" cy="396005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738" y="296863"/>
            <a:ext cx="10531475" cy="15826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275" y="1989139"/>
            <a:ext cx="10550524" cy="88614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4636-13CD-4138-9660-AEFDA6AF6336}" type="datetime1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900DEC85-01BF-16BE-F395-3D2DF3C4C5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0606" y="3557232"/>
            <a:ext cx="1970789" cy="23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7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7E14-50AA-4061-85D2-4326B05D2AAF}" type="datetime1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7B0B7A37-BBF8-72E3-5C98-94104BDDB2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" t="77286" r="556" b="1"/>
          <a:stretch/>
        </p:blipFill>
        <p:spPr>
          <a:xfrm rot="10800000">
            <a:off x="0" y="5282780"/>
            <a:ext cx="12192000" cy="157522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989138"/>
            <a:ext cx="10544175" cy="25733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74" y="4665664"/>
            <a:ext cx="10544175" cy="9703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9510-B0F8-44A8-A829-D005896E227A}" type="datetime1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EC5015-75F5-4019-9FE1-99AF477F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BFDA-2391-4373-9266-2ED5FFB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tshållare för bild 20">
            <a:extLst>
              <a:ext uri="{FF2B5EF4-FFF2-40B4-BE49-F238E27FC236}">
                <a16:creationId xmlns:a16="http://schemas.microsoft.com/office/drawing/2014/main" id="{98D3E12A-33A3-DA74-616D-9C05FF83BA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27193" y="0"/>
            <a:ext cx="4864807" cy="6858000"/>
          </a:xfrm>
          <a:custGeom>
            <a:avLst/>
            <a:gdLst>
              <a:gd name="connsiteX0" fmla="*/ 151163 w 4864807"/>
              <a:gd name="connsiteY0" fmla="*/ 0 h 6858000"/>
              <a:gd name="connsiteX1" fmla="*/ 4864807 w 4864807"/>
              <a:gd name="connsiteY1" fmla="*/ 0 h 6858000"/>
              <a:gd name="connsiteX2" fmla="*/ 4864807 w 4864807"/>
              <a:gd name="connsiteY2" fmla="*/ 6858000 h 6858000"/>
              <a:gd name="connsiteX3" fmla="*/ 178380 w 4864807"/>
              <a:gd name="connsiteY3" fmla="*/ 6858000 h 6858000"/>
              <a:gd name="connsiteX4" fmla="*/ 401792 w 4864807"/>
              <a:gd name="connsiteY4" fmla="*/ 6634589 h 6858000"/>
              <a:gd name="connsiteX5" fmla="*/ 401792 w 4864807"/>
              <a:gd name="connsiteY5" fmla="*/ 6066717 h 6858000"/>
              <a:gd name="connsiteX6" fmla="*/ 256 w 4864807"/>
              <a:gd name="connsiteY6" fmla="*/ 5665245 h 6858000"/>
              <a:gd name="connsiteX7" fmla="*/ 0 w 4864807"/>
              <a:gd name="connsiteY7" fmla="*/ 5665245 h 6858000"/>
              <a:gd name="connsiteX8" fmla="*/ 0 w 4864807"/>
              <a:gd name="connsiteY8" fmla="*/ 5097373 h 6858000"/>
              <a:gd name="connsiteX9" fmla="*/ 256 w 4864807"/>
              <a:gd name="connsiteY9" fmla="*/ 5097373 h 6858000"/>
              <a:gd name="connsiteX10" fmla="*/ 401792 w 4864807"/>
              <a:gd name="connsiteY10" fmla="*/ 4695901 h 6858000"/>
              <a:gd name="connsiteX11" fmla="*/ 401792 w 4864807"/>
              <a:gd name="connsiteY11" fmla="*/ 4128029 h 6858000"/>
              <a:gd name="connsiteX12" fmla="*/ 256 w 4864807"/>
              <a:gd name="connsiteY12" fmla="*/ 3726493 h 6858000"/>
              <a:gd name="connsiteX13" fmla="*/ 0 w 4864807"/>
              <a:gd name="connsiteY13" fmla="*/ 3726493 h 6858000"/>
              <a:gd name="connsiteX14" fmla="*/ 0 w 4864807"/>
              <a:gd name="connsiteY14" fmla="*/ 3158621 h 6858000"/>
              <a:gd name="connsiteX15" fmla="*/ 256 w 4864807"/>
              <a:gd name="connsiteY15" fmla="*/ 3158621 h 6858000"/>
              <a:gd name="connsiteX16" fmla="*/ 401792 w 4864807"/>
              <a:gd name="connsiteY16" fmla="*/ 2757085 h 6858000"/>
              <a:gd name="connsiteX17" fmla="*/ 401792 w 4864807"/>
              <a:gd name="connsiteY17" fmla="*/ 2189213 h 6858000"/>
              <a:gd name="connsiteX18" fmla="*/ 256 w 4864807"/>
              <a:gd name="connsiteY18" fmla="*/ 1787741 h 6858000"/>
              <a:gd name="connsiteX19" fmla="*/ 0 w 4864807"/>
              <a:gd name="connsiteY19" fmla="*/ 1787741 h 6858000"/>
              <a:gd name="connsiteX20" fmla="*/ 0 w 4864807"/>
              <a:gd name="connsiteY20" fmla="*/ 1219997 h 6858000"/>
              <a:gd name="connsiteX21" fmla="*/ 256 w 4864807"/>
              <a:gd name="connsiteY21" fmla="*/ 1219997 h 6858000"/>
              <a:gd name="connsiteX22" fmla="*/ 401792 w 4864807"/>
              <a:gd name="connsiteY22" fmla="*/ 818461 h 6858000"/>
              <a:gd name="connsiteX23" fmla="*/ 401792 w 4864807"/>
              <a:gd name="connsiteY23" fmla="*/ 2505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4807" h="6858000">
                <a:moveTo>
                  <a:pt x="151163" y="0"/>
                </a:moveTo>
                <a:lnTo>
                  <a:pt x="4864807" y="0"/>
                </a:lnTo>
                <a:lnTo>
                  <a:pt x="4864807" y="6858000"/>
                </a:lnTo>
                <a:lnTo>
                  <a:pt x="178380" y="6858000"/>
                </a:lnTo>
                <a:lnTo>
                  <a:pt x="401792" y="6634589"/>
                </a:lnTo>
                <a:lnTo>
                  <a:pt x="401792" y="6066717"/>
                </a:lnTo>
                <a:lnTo>
                  <a:pt x="256" y="5665245"/>
                </a:lnTo>
                <a:lnTo>
                  <a:pt x="0" y="5665245"/>
                </a:lnTo>
                <a:lnTo>
                  <a:pt x="0" y="5097373"/>
                </a:lnTo>
                <a:lnTo>
                  <a:pt x="256" y="5097373"/>
                </a:lnTo>
                <a:lnTo>
                  <a:pt x="401792" y="4695901"/>
                </a:lnTo>
                <a:lnTo>
                  <a:pt x="401792" y="4128029"/>
                </a:lnTo>
                <a:lnTo>
                  <a:pt x="256" y="3726493"/>
                </a:lnTo>
                <a:lnTo>
                  <a:pt x="0" y="3726493"/>
                </a:lnTo>
                <a:lnTo>
                  <a:pt x="0" y="3158621"/>
                </a:lnTo>
                <a:lnTo>
                  <a:pt x="256" y="3158621"/>
                </a:lnTo>
                <a:lnTo>
                  <a:pt x="401792" y="2757085"/>
                </a:lnTo>
                <a:lnTo>
                  <a:pt x="401792" y="2189213"/>
                </a:lnTo>
                <a:lnTo>
                  <a:pt x="256" y="1787741"/>
                </a:lnTo>
                <a:lnTo>
                  <a:pt x="0" y="1787741"/>
                </a:lnTo>
                <a:lnTo>
                  <a:pt x="0" y="1219997"/>
                </a:lnTo>
                <a:lnTo>
                  <a:pt x="256" y="1219997"/>
                </a:lnTo>
                <a:lnTo>
                  <a:pt x="401792" y="818461"/>
                </a:lnTo>
                <a:lnTo>
                  <a:pt x="401792" y="25058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576000" tIns="108000">
            <a:noAutofit/>
          </a:bodyPr>
          <a:lstStyle>
            <a:lvl1pPr marL="0" indent="0">
              <a:buNone/>
              <a:defRPr sz="1500"/>
            </a:lvl1pPr>
          </a:lstStyle>
          <a:p>
            <a:r>
              <a:rPr lang="sv-SE" dirty="0"/>
              <a:t>Klicka på ikonen i mitten för att lägga till en bild.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1881187"/>
            <a:ext cx="6054725" cy="81340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En rads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75" y="2831123"/>
            <a:ext cx="6054725" cy="333472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107D-5927-44F6-B35C-FF54EC74F426}" type="datetime1">
              <a:rPr lang="sv-SE" smtClean="0"/>
              <a:t>2026-01-30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9BF09F5F-4338-F7C5-19B6-7355BE07FE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851" y="447737"/>
            <a:ext cx="118644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3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A4400E0D-4A68-AF8A-4B5C-A9314FF26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" t="77286" r="556" b="1"/>
          <a:stretch/>
        </p:blipFill>
        <p:spPr>
          <a:xfrm rot="10800000">
            <a:off x="0" y="5282780"/>
            <a:ext cx="12192000" cy="157522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C510-54B7-45A0-A12C-668745F9004D}" type="datetime1">
              <a:rPr lang="sv-SE" smtClean="0"/>
              <a:t>2026-01-30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561CF1-8C58-43C4-85F4-74B85A95C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296863"/>
            <a:ext cx="8029574" cy="1584325"/>
          </a:xfrm>
        </p:spPr>
        <p:txBody>
          <a:bodyPr bIns="72000" anchor="b"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ADA1203-DAFF-46B9-91D7-47E5BF89E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E006-2066-4FF5-A5EE-513D059A77D4}" type="datetime1">
              <a:rPr lang="sv-SE" smtClean="0"/>
              <a:t>2026-01-30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9210FBD-A2BE-440A-B709-3F3BB638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E28D374-4D75-4567-950A-F1F60FB4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AAC3C40D-4FE8-CE18-79B7-DBD8588D2B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3188" y="1989137"/>
            <a:ext cx="6172200" cy="41687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5538EFF4-82C1-A631-B65F-2D76ABDED0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3276" y="1989138"/>
            <a:ext cx="3968750" cy="41767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275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84987747-1D23-E0F0-BFBD-F2588D8E404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48772" y="1700212"/>
            <a:ext cx="4465364" cy="4465637"/>
          </a:xfrm>
          <a:custGeom>
            <a:avLst/>
            <a:gdLst>
              <a:gd name="connsiteX0" fmla="*/ 1816066 w 4266457"/>
              <a:gd name="connsiteY0" fmla="*/ 0 h 4266718"/>
              <a:gd name="connsiteX1" fmla="*/ 2446458 w 4266457"/>
              <a:gd name="connsiteY1" fmla="*/ 0 h 4266718"/>
              <a:gd name="connsiteX2" fmla="*/ 2449080 w 4266457"/>
              <a:gd name="connsiteY2" fmla="*/ 2622 h 4266718"/>
              <a:gd name="connsiteX3" fmla="*/ 2851645 w 4266457"/>
              <a:gd name="connsiteY3" fmla="*/ 398633 h 4266718"/>
              <a:gd name="connsiteX4" fmla="*/ 2851776 w 4266457"/>
              <a:gd name="connsiteY4" fmla="*/ 398764 h 4266718"/>
              <a:gd name="connsiteX5" fmla="*/ 2855185 w 4266457"/>
              <a:gd name="connsiteY5" fmla="*/ 398764 h 4266718"/>
              <a:gd name="connsiteX6" fmla="*/ 3417281 w 4266457"/>
              <a:gd name="connsiteY6" fmla="*/ 400599 h 4266718"/>
              <a:gd name="connsiteX7" fmla="*/ 3863105 w 4266457"/>
              <a:gd name="connsiteY7" fmla="*/ 846291 h 4266718"/>
              <a:gd name="connsiteX8" fmla="*/ 3863105 w 4266457"/>
              <a:gd name="connsiteY8" fmla="*/ 849962 h 4266718"/>
              <a:gd name="connsiteX9" fmla="*/ 3867824 w 4266457"/>
              <a:gd name="connsiteY9" fmla="*/ 1414680 h 4266718"/>
              <a:gd name="connsiteX10" fmla="*/ 3867824 w 4266457"/>
              <a:gd name="connsiteY10" fmla="*/ 1415598 h 4266718"/>
              <a:gd name="connsiteX11" fmla="*/ 4266457 w 4266457"/>
              <a:gd name="connsiteY11" fmla="*/ 1816065 h 4266718"/>
              <a:gd name="connsiteX12" fmla="*/ 4266457 w 4266457"/>
              <a:gd name="connsiteY12" fmla="*/ 2446458 h 4266718"/>
              <a:gd name="connsiteX13" fmla="*/ 4263835 w 4266457"/>
              <a:gd name="connsiteY13" fmla="*/ 2449080 h 4266718"/>
              <a:gd name="connsiteX14" fmla="*/ 3867824 w 4266457"/>
              <a:gd name="connsiteY14" fmla="*/ 2849416 h 4266718"/>
              <a:gd name="connsiteX15" fmla="*/ 3867824 w 4266457"/>
              <a:gd name="connsiteY15" fmla="*/ 2851907 h 4266718"/>
              <a:gd name="connsiteX16" fmla="*/ 3867824 w 4266457"/>
              <a:gd name="connsiteY16" fmla="*/ 2855446 h 4266718"/>
              <a:gd name="connsiteX17" fmla="*/ 3865989 w 4266457"/>
              <a:gd name="connsiteY17" fmla="*/ 3417543 h 4266718"/>
              <a:gd name="connsiteX18" fmla="*/ 3420297 w 4266457"/>
              <a:gd name="connsiteY18" fmla="*/ 3863367 h 4266718"/>
              <a:gd name="connsiteX19" fmla="*/ 3416626 w 4266457"/>
              <a:gd name="connsiteY19" fmla="*/ 3863367 h 4266718"/>
              <a:gd name="connsiteX20" fmla="*/ 2851776 w 4266457"/>
              <a:gd name="connsiteY20" fmla="*/ 3868086 h 4266718"/>
              <a:gd name="connsiteX21" fmla="*/ 2849286 w 4266457"/>
              <a:gd name="connsiteY21" fmla="*/ 3870576 h 4266718"/>
              <a:gd name="connsiteX22" fmla="*/ 2450522 w 4266457"/>
              <a:gd name="connsiteY22" fmla="*/ 4266718 h 4266718"/>
              <a:gd name="connsiteX23" fmla="*/ 1820129 w 4266457"/>
              <a:gd name="connsiteY23" fmla="*/ 4266718 h 4266718"/>
              <a:gd name="connsiteX24" fmla="*/ 1817508 w 4266457"/>
              <a:gd name="connsiteY24" fmla="*/ 4264097 h 4266718"/>
              <a:gd name="connsiteX25" fmla="*/ 1414680 w 4266457"/>
              <a:gd name="connsiteY25" fmla="*/ 3867955 h 4266718"/>
              <a:gd name="connsiteX26" fmla="*/ 1411141 w 4266457"/>
              <a:gd name="connsiteY26" fmla="*/ 3867955 h 4266718"/>
              <a:gd name="connsiteX27" fmla="*/ 849044 w 4266457"/>
              <a:gd name="connsiteY27" fmla="*/ 3866119 h 4266718"/>
              <a:gd name="connsiteX28" fmla="*/ 403352 w 4266457"/>
              <a:gd name="connsiteY28" fmla="*/ 3420427 h 4266718"/>
              <a:gd name="connsiteX29" fmla="*/ 403352 w 4266457"/>
              <a:gd name="connsiteY29" fmla="*/ 3416757 h 4266718"/>
              <a:gd name="connsiteX30" fmla="*/ 398633 w 4266457"/>
              <a:gd name="connsiteY30" fmla="*/ 2852038 h 4266718"/>
              <a:gd name="connsiteX31" fmla="*/ 396142 w 4266457"/>
              <a:gd name="connsiteY31" fmla="*/ 2849416 h 4266718"/>
              <a:gd name="connsiteX32" fmla="*/ 0 w 4266457"/>
              <a:gd name="connsiteY32" fmla="*/ 2450653 h 4266718"/>
              <a:gd name="connsiteX33" fmla="*/ 0 w 4266457"/>
              <a:gd name="connsiteY33" fmla="*/ 1820260 h 4266718"/>
              <a:gd name="connsiteX34" fmla="*/ 2622 w 4266457"/>
              <a:gd name="connsiteY34" fmla="*/ 1817639 h 4266718"/>
              <a:gd name="connsiteX35" fmla="*/ 399026 w 4266457"/>
              <a:gd name="connsiteY35" fmla="*/ 1414680 h 4266718"/>
              <a:gd name="connsiteX36" fmla="*/ 399026 w 4266457"/>
              <a:gd name="connsiteY36" fmla="*/ 1411272 h 4266718"/>
              <a:gd name="connsiteX37" fmla="*/ 400861 w 4266457"/>
              <a:gd name="connsiteY37" fmla="*/ 849175 h 4266718"/>
              <a:gd name="connsiteX38" fmla="*/ 846554 w 4266457"/>
              <a:gd name="connsiteY38" fmla="*/ 403352 h 4266718"/>
              <a:gd name="connsiteX39" fmla="*/ 850224 w 4266457"/>
              <a:gd name="connsiteY39" fmla="*/ 403352 h 4266718"/>
              <a:gd name="connsiteX40" fmla="*/ 1414943 w 4266457"/>
              <a:gd name="connsiteY40" fmla="*/ 398501 h 4266718"/>
              <a:gd name="connsiteX41" fmla="*/ 1415074 w 4266457"/>
              <a:gd name="connsiteY41" fmla="*/ 398501 h 4266718"/>
              <a:gd name="connsiteX42" fmla="*/ 1417433 w 4266457"/>
              <a:gd name="connsiteY42" fmla="*/ 396142 h 4266718"/>
              <a:gd name="connsiteX43" fmla="*/ 1417302 w 4266457"/>
              <a:gd name="connsiteY43" fmla="*/ 396142 h 426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266457" h="4266718">
                <a:moveTo>
                  <a:pt x="1816066" y="0"/>
                </a:moveTo>
                <a:lnTo>
                  <a:pt x="2446458" y="0"/>
                </a:lnTo>
                <a:lnTo>
                  <a:pt x="2449080" y="2622"/>
                </a:lnTo>
                <a:lnTo>
                  <a:pt x="2851645" y="398633"/>
                </a:lnTo>
                <a:cubicBezTo>
                  <a:pt x="2851645" y="398633"/>
                  <a:pt x="2851776" y="398764"/>
                  <a:pt x="2851776" y="398764"/>
                </a:cubicBezTo>
                <a:lnTo>
                  <a:pt x="2855185" y="398764"/>
                </a:lnTo>
                <a:lnTo>
                  <a:pt x="3417281" y="400599"/>
                </a:lnTo>
                <a:cubicBezTo>
                  <a:pt x="3417281" y="400599"/>
                  <a:pt x="3863105" y="846291"/>
                  <a:pt x="3863105" y="846291"/>
                </a:cubicBezTo>
                <a:lnTo>
                  <a:pt x="3863105" y="849962"/>
                </a:lnTo>
                <a:lnTo>
                  <a:pt x="3867824" y="1414680"/>
                </a:lnTo>
                <a:lnTo>
                  <a:pt x="3867824" y="1415598"/>
                </a:lnTo>
                <a:lnTo>
                  <a:pt x="4266457" y="1816065"/>
                </a:lnTo>
                <a:lnTo>
                  <a:pt x="4266457" y="2446458"/>
                </a:lnTo>
                <a:lnTo>
                  <a:pt x="4263835" y="2449080"/>
                </a:lnTo>
                <a:lnTo>
                  <a:pt x="3867824" y="2849416"/>
                </a:lnTo>
                <a:lnTo>
                  <a:pt x="3867824" y="2851907"/>
                </a:lnTo>
                <a:lnTo>
                  <a:pt x="3867824" y="2855446"/>
                </a:lnTo>
                <a:lnTo>
                  <a:pt x="3865989" y="3417543"/>
                </a:lnTo>
                <a:cubicBezTo>
                  <a:pt x="3865989" y="3417543"/>
                  <a:pt x="3420297" y="3863367"/>
                  <a:pt x="3420297" y="3863367"/>
                </a:cubicBezTo>
                <a:lnTo>
                  <a:pt x="3416626" y="3863367"/>
                </a:lnTo>
                <a:cubicBezTo>
                  <a:pt x="3416626" y="3863367"/>
                  <a:pt x="2851776" y="3868086"/>
                  <a:pt x="2851776" y="3868086"/>
                </a:cubicBezTo>
                <a:lnTo>
                  <a:pt x="2849286" y="3870576"/>
                </a:lnTo>
                <a:lnTo>
                  <a:pt x="2450522" y="4266718"/>
                </a:lnTo>
                <a:lnTo>
                  <a:pt x="1820129" y="4266718"/>
                </a:lnTo>
                <a:lnTo>
                  <a:pt x="1817508" y="4264097"/>
                </a:lnTo>
                <a:cubicBezTo>
                  <a:pt x="1817508" y="4264097"/>
                  <a:pt x="1414680" y="3867955"/>
                  <a:pt x="1414680" y="3867955"/>
                </a:cubicBezTo>
                <a:lnTo>
                  <a:pt x="1411141" y="3867955"/>
                </a:lnTo>
                <a:lnTo>
                  <a:pt x="849044" y="3866119"/>
                </a:lnTo>
                <a:cubicBezTo>
                  <a:pt x="849044" y="3866119"/>
                  <a:pt x="403352" y="3420427"/>
                  <a:pt x="403352" y="3420427"/>
                </a:cubicBezTo>
                <a:lnTo>
                  <a:pt x="403352" y="3416757"/>
                </a:lnTo>
                <a:cubicBezTo>
                  <a:pt x="403352" y="3416757"/>
                  <a:pt x="398633" y="2852038"/>
                  <a:pt x="398633" y="2852038"/>
                </a:cubicBezTo>
                <a:lnTo>
                  <a:pt x="396142" y="2849416"/>
                </a:lnTo>
                <a:lnTo>
                  <a:pt x="0" y="2450653"/>
                </a:lnTo>
                <a:lnTo>
                  <a:pt x="0" y="1820260"/>
                </a:lnTo>
                <a:lnTo>
                  <a:pt x="2622" y="1817639"/>
                </a:lnTo>
                <a:cubicBezTo>
                  <a:pt x="2622" y="1817639"/>
                  <a:pt x="399026" y="1414680"/>
                  <a:pt x="399026" y="1414680"/>
                </a:cubicBezTo>
                <a:lnTo>
                  <a:pt x="399026" y="1411272"/>
                </a:lnTo>
                <a:lnTo>
                  <a:pt x="400861" y="849175"/>
                </a:lnTo>
                <a:cubicBezTo>
                  <a:pt x="400861" y="849175"/>
                  <a:pt x="846554" y="403352"/>
                  <a:pt x="846554" y="403352"/>
                </a:cubicBezTo>
                <a:lnTo>
                  <a:pt x="850224" y="403352"/>
                </a:lnTo>
                <a:cubicBezTo>
                  <a:pt x="850224" y="403352"/>
                  <a:pt x="1414943" y="398501"/>
                  <a:pt x="1414943" y="398501"/>
                </a:cubicBezTo>
                <a:lnTo>
                  <a:pt x="1415074" y="398501"/>
                </a:lnTo>
                <a:lnTo>
                  <a:pt x="1417433" y="396142"/>
                </a:lnTo>
                <a:lnTo>
                  <a:pt x="1417302" y="39614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432000" tIns="1260000" rIns="432000" bIns="1260000" anchor="ctr"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Lägg till text </a:t>
            </a:r>
            <a:br>
              <a:rPr lang="sv-SE" dirty="0"/>
            </a:br>
            <a:r>
              <a:rPr lang="sv-SE" dirty="0"/>
              <a:t>eller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FC73312-EF8E-4539-BC88-E7993EDBC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881188"/>
            <a:ext cx="5139955" cy="813409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81F3D-62AF-4E6C-A866-39161D39ADC6}" type="datetime1">
              <a:rPr lang="sv-SE" smtClean="0"/>
              <a:t>2026-01-30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Platshållare för innehåll 15">
            <a:extLst>
              <a:ext uri="{FF2B5EF4-FFF2-40B4-BE49-F238E27FC236}">
                <a16:creationId xmlns:a16="http://schemas.microsoft.com/office/drawing/2014/main" id="{91E71E00-17D4-3D1E-7C75-E61CDCEDE2A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3275" y="2831122"/>
            <a:ext cx="5139954" cy="333472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167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296863"/>
            <a:ext cx="8007093" cy="156772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75" y="1989139"/>
            <a:ext cx="10550525" cy="41767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6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9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4F4896B-3FCC-4F4B-AD0A-3C041D70C38E}" type="datetime1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3434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2850" y="6356350"/>
            <a:ext cx="252095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B1155141-E383-61FD-4A01-BA018ABFEC1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76451" y="447737"/>
            <a:ext cx="118644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76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0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32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3" orient="horz" pos="1071" userDrawn="1">
          <p15:clr>
            <a:srgbClr val="5ACBF0"/>
          </p15:clr>
        </p15:guide>
        <p15:guide id="4" orient="horz" pos="3884" userDrawn="1">
          <p15:clr>
            <a:srgbClr val="F26B43"/>
          </p15:clr>
        </p15:guide>
        <p15:guide id="5" pos="7151" userDrawn="1">
          <p15:clr>
            <a:srgbClr val="F26B43"/>
          </p15:clr>
        </p15:guide>
        <p15:guide id="6" orient="horz" pos="1185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pos="506" userDrawn="1">
          <p15:clr>
            <a:srgbClr val="F26B43"/>
          </p15:clr>
        </p15:guide>
        <p15:guide id="9" pos="55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ck Värmeland du sköna">
            <a:extLst>
              <a:ext uri="{FF2B5EF4-FFF2-40B4-BE49-F238E27FC236}">
                <a16:creationId xmlns:a16="http://schemas.microsoft.com/office/drawing/2014/main" id="{FC2D98A5-C7BA-3E4A-33AD-38B320C34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" y="0"/>
            <a:ext cx="675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BF83F6-B2DF-0C8E-5741-03CE39B9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7E14-50AA-4061-85D2-4326B05D2AAF}" type="datetime1">
              <a:rPr lang="sv-SE" smtClean="0"/>
              <a:t>2026-01-30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03DA28A-61B5-A2CD-D2C7-217CCA12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</a:t>
            </a:fld>
            <a:endParaRPr lang="sv-SE"/>
          </a:p>
        </p:txBody>
      </p:sp>
      <p:pic>
        <p:nvPicPr>
          <p:cNvPr id="7" name="Bildobjekt 6" descr="En bild som visar klädsel, person&#10;&#10;AI-genererat innehåll kan vara felaktigt.">
            <a:extLst>
              <a:ext uri="{FF2B5EF4-FFF2-40B4-BE49-F238E27FC236}">
                <a16:creationId xmlns:a16="http://schemas.microsoft.com/office/drawing/2014/main" id="{62B7F89B-69D2-EEA4-52F0-C4F5FDDE8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4165" y="857250"/>
            <a:ext cx="6858000" cy="514350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310A9FFE-5670-28FC-A76E-9EA2ED0AA7C8}"/>
              </a:ext>
            </a:extLst>
          </p:cNvPr>
          <p:cNvSpPr txBox="1"/>
          <p:nvPr/>
        </p:nvSpPr>
        <p:spPr>
          <a:xfrm>
            <a:off x="0" y="1154276"/>
            <a:ext cx="7620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5400" b="1" dirty="0"/>
              <a:t>”Sverige är inte i krig </a:t>
            </a:r>
          </a:p>
          <a:p>
            <a:pPr algn="ctr"/>
            <a:r>
              <a:rPr lang="sv-SE" sz="5400" b="1" dirty="0"/>
              <a:t>Men det råder inte heller fred”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21A83B3-8EC3-9BA2-FEE9-12056F2ACC9B}"/>
              </a:ext>
            </a:extLst>
          </p:cNvPr>
          <p:cNvSpPr txBox="1"/>
          <p:nvPr/>
        </p:nvSpPr>
        <p:spPr>
          <a:xfrm>
            <a:off x="786882" y="0"/>
            <a:ext cx="10566918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sv-SE" sz="4400" b="1" dirty="0"/>
              <a:t>Folk och Försvars Rikskonferens 2025</a:t>
            </a:r>
          </a:p>
        </p:txBody>
      </p:sp>
    </p:spTree>
    <p:extLst>
      <p:ext uri="{BB962C8B-B14F-4D97-AF65-F5344CB8AC3E}">
        <p14:creationId xmlns:p14="http://schemas.microsoft.com/office/powerpoint/2010/main" val="208819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Frivilliga Automobilkåren">
  <a:themeElements>
    <a:clrScheme name="FAK - Färger">
      <a:dk1>
        <a:sysClr val="windowText" lastClr="000000"/>
      </a:dk1>
      <a:lt1>
        <a:sysClr val="window" lastClr="FFFFFF"/>
      </a:lt1>
      <a:dk2>
        <a:srgbClr val="3C3C3C"/>
      </a:dk2>
      <a:lt2>
        <a:srgbClr val="DADAD9"/>
      </a:lt2>
      <a:accent1>
        <a:srgbClr val="FFDD00"/>
      </a:accent1>
      <a:accent2>
        <a:srgbClr val="75A8DB"/>
      </a:accent2>
      <a:accent3>
        <a:srgbClr val="2C4A9A"/>
      </a:accent3>
      <a:accent4>
        <a:srgbClr val="3C3C3C"/>
      </a:accent4>
      <a:accent5>
        <a:srgbClr val="DADAD9"/>
      </a:accent5>
      <a:accent6>
        <a:srgbClr val="E4231C"/>
      </a:accent6>
      <a:hlink>
        <a:srgbClr val="75A8DB"/>
      </a:hlink>
      <a:folHlink>
        <a:srgbClr val="E4231C"/>
      </a:folHlink>
    </a:clrScheme>
    <a:fontScheme name="FAK - Typsnit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K - Basmall #08.potx" id="{3785A381-D9C4-4956-BFDE-C47BF75A088E}" vid="{9D4ED4FB-562E-48FB-9EAA-60676838275E}"/>
    </a:ext>
  </a:extLst>
</a:theme>
</file>

<file path=ppt/theme/theme2.xml><?xml version="1.0" encoding="utf-8"?>
<a:theme xmlns:a="http://schemas.openxmlformats.org/drawingml/2006/main" name="Office-tema">
  <a:themeElements>
    <a:clrScheme name="FAK - Färger">
      <a:dk1>
        <a:sysClr val="windowText" lastClr="000000"/>
      </a:dk1>
      <a:lt1>
        <a:sysClr val="window" lastClr="FFFFFF"/>
      </a:lt1>
      <a:dk2>
        <a:srgbClr val="3C3C3C"/>
      </a:dk2>
      <a:lt2>
        <a:srgbClr val="DADAD9"/>
      </a:lt2>
      <a:accent1>
        <a:srgbClr val="FFDD00"/>
      </a:accent1>
      <a:accent2>
        <a:srgbClr val="75A8DB"/>
      </a:accent2>
      <a:accent3>
        <a:srgbClr val="2C4A9A"/>
      </a:accent3>
      <a:accent4>
        <a:srgbClr val="3C3C3C"/>
      </a:accent4>
      <a:accent5>
        <a:srgbClr val="DADAD9"/>
      </a:accent5>
      <a:accent6>
        <a:srgbClr val="E4231C"/>
      </a:accent6>
      <a:hlink>
        <a:srgbClr val="75A8DB"/>
      </a:hlink>
      <a:folHlink>
        <a:srgbClr val="E4231C"/>
      </a:folHlink>
    </a:clrScheme>
    <a:fontScheme name="FAK - Typsnit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FAK - Färger">
      <a:dk1>
        <a:sysClr val="windowText" lastClr="000000"/>
      </a:dk1>
      <a:lt1>
        <a:sysClr val="window" lastClr="FFFFFF"/>
      </a:lt1>
      <a:dk2>
        <a:srgbClr val="3C3C3C"/>
      </a:dk2>
      <a:lt2>
        <a:srgbClr val="DADAD9"/>
      </a:lt2>
      <a:accent1>
        <a:srgbClr val="FFDD00"/>
      </a:accent1>
      <a:accent2>
        <a:srgbClr val="75A8DB"/>
      </a:accent2>
      <a:accent3>
        <a:srgbClr val="2C4A9A"/>
      </a:accent3>
      <a:accent4>
        <a:srgbClr val="3C3C3C"/>
      </a:accent4>
      <a:accent5>
        <a:srgbClr val="DADAD9"/>
      </a:accent5>
      <a:accent6>
        <a:srgbClr val="E4231C"/>
      </a:accent6>
      <a:hlink>
        <a:srgbClr val="75A8DB"/>
      </a:hlink>
      <a:folHlink>
        <a:srgbClr val="E4231C"/>
      </a:folHlink>
    </a:clrScheme>
    <a:fontScheme name="FAK - Typsnit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32cd0-e888-47d6-8f58-db0210f25002" xsi:nil="true"/>
    <lcf76f155ced4ddcb4097134ff3c332f xmlns="10c3a147-0d64-46aa-a281-dc97358e837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8" ma:contentTypeDescription="Skapa ett nytt dokument." ma:contentTypeScope="" ma:versionID="be631349f40ae8d3a4771078d80a8b1e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05d238668bcc9213290017afbc597107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a409b83-796f-4362-91a2-5a460795ecd3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17798c2e-8ec6-411a-92bf-42cada8c5360"/>
    <ds:schemaRef ds:uri="5e88671f-f3e5-4bfe-bce3-b43a49c7c60a"/>
    <ds:schemaRef ds:uri="e54ffb39-d626-48a7-a92f-ca20dcdc99f4"/>
    <ds:schemaRef ds:uri="d7532cd0-e888-47d6-8f58-db0210f25002"/>
    <ds:schemaRef ds:uri="10c3a147-0d64-46aa-a281-dc97358e8373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939E69-B948-4D22-A9E6-077E93ECAC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FAK - Basmall #08 (004)</Template>
  <TotalTime>304</TotalTime>
  <Words>20</Words>
  <Application>Microsoft Office PowerPoint</Application>
  <PresentationFormat>Bredbild</PresentationFormat>
  <Paragraphs>5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4" baseType="lpstr">
      <vt:lpstr>Arial</vt:lpstr>
      <vt:lpstr>Georgia</vt:lpstr>
      <vt:lpstr>Frivilliga Automobilkåren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 Dold sida, visas inte vid utskrift</dc:title>
  <dc:creator>Klas Göran Asplund</dc:creator>
  <cp:lastModifiedBy>Curt-Ove Jakobsson</cp:lastModifiedBy>
  <cp:revision>16</cp:revision>
  <dcterms:created xsi:type="dcterms:W3CDTF">2023-02-06T09:55:04Z</dcterms:created>
  <dcterms:modified xsi:type="dcterms:W3CDTF">2026-01-30T13:11:40Z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0x010100FCE2F5F4464B614EBB25F3696A084092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